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907A"/>
    <a:srgbClr val="8FA985"/>
    <a:srgbClr val="A1AE80"/>
    <a:srgbClr val="BED1AF"/>
    <a:srgbClr val="35654E"/>
    <a:srgbClr val="666633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74907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71464"/>
            <a:ext cx="963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ea typeface="Calibri" panose="020F0502020204030204" pitchFamily="34" charset="0"/>
              </a:rPr>
              <a:t>CLIL and Beyond (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ea typeface="Calibri" panose="020F0502020204030204" pitchFamily="34" charset="0"/>
              </a:rPr>
              <a:t>Pluriliteracies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ea typeface="Calibri" panose="020F0502020204030204" pitchFamily="34" charset="0"/>
              </a:rPr>
              <a:t> Teaching for Deeper learning)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33</cp:revision>
  <dcterms:created xsi:type="dcterms:W3CDTF">2024-02-06T15:43:11Z</dcterms:created>
  <dcterms:modified xsi:type="dcterms:W3CDTF">2024-02-14T13:39:30Z</dcterms:modified>
</cp:coreProperties>
</file>